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370" r:id="rId6"/>
    <p:sldId id="369" r:id="rId7"/>
    <p:sldId id="371" r:id="rId8"/>
    <p:sldId id="368" r:id="rId9"/>
    <p:sldId id="372" r:id="rId10"/>
    <p:sldId id="373" r:id="rId11"/>
    <p:sldId id="374" r:id="rId12"/>
    <p:sldId id="375" r:id="rId13"/>
    <p:sldId id="376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  <a:srgbClr val="2B5A7F"/>
    <a:srgbClr val="9DC2E0"/>
    <a:srgbClr val="4F0A4F"/>
    <a:srgbClr val="E19FDF"/>
    <a:srgbClr val="645399"/>
    <a:srgbClr val="AD9DDF"/>
    <a:srgbClr val="A23851"/>
    <a:srgbClr val="DD9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EBBBCC-DAD2-459C-BE2E-F6DE35CF9A28}" styleName="Stijl, donker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ijl, donker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Stijl, licht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Stijl, licht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56992" autoAdjust="0"/>
  </p:normalViewPr>
  <p:slideViewPr>
    <p:cSldViewPr snapToGrid="0">
      <p:cViewPr varScale="1">
        <p:scale>
          <a:sx n="65" d="100"/>
          <a:sy n="65" d="100"/>
        </p:scale>
        <p:origin x="206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8A3EEE-A2CF-48A3-8612-570DA7A57A0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26D1F9-F657-447B-9D7B-A890352945BE}">
      <dgm:prSet/>
      <dgm:spPr/>
      <dgm:t>
        <a:bodyPr/>
        <a:lstStyle/>
        <a:p>
          <a:pPr>
            <a:defRPr cap="all"/>
          </a:pPr>
          <a:r>
            <a:rPr lang="nl-NL"/>
            <a:t>Create your own dataset of (x+1) classes of images</a:t>
          </a:r>
          <a:endParaRPr lang="en-US"/>
        </a:p>
      </dgm:t>
    </dgm:pt>
    <dgm:pt modelId="{7ADA2A59-144F-4D80-8106-9AD764B6FAA7}" type="parTrans" cxnId="{9DBA8682-7F5B-4278-833D-04901E7132C9}">
      <dgm:prSet/>
      <dgm:spPr/>
      <dgm:t>
        <a:bodyPr/>
        <a:lstStyle/>
        <a:p>
          <a:endParaRPr lang="en-US"/>
        </a:p>
      </dgm:t>
    </dgm:pt>
    <dgm:pt modelId="{2BA42D16-27A6-4B2C-8D78-4ECB8771A4ED}" type="sibTrans" cxnId="{9DBA8682-7F5B-4278-833D-04901E7132C9}">
      <dgm:prSet/>
      <dgm:spPr/>
      <dgm:t>
        <a:bodyPr/>
        <a:lstStyle/>
        <a:p>
          <a:endParaRPr lang="en-US"/>
        </a:p>
      </dgm:t>
    </dgm:pt>
    <dgm:pt modelId="{A005B49B-F6FC-4803-BC20-408F7DE04D7D}">
      <dgm:prSet/>
      <dgm:spPr/>
      <dgm:t>
        <a:bodyPr/>
        <a:lstStyle/>
        <a:p>
          <a:pPr>
            <a:defRPr cap="all"/>
          </a:pPr>
          <a:r>
            <a:rPr lang="nl-NL"/>
            <a:t>Use transfer learning</a:t>
          </a:r>
          <a:endParaRPr lang="en-US"/>
        </a:p>
      </dgm:t>
    </dgm:pt>
    <dgm:pt modelId="{044A43BE-FA74-4013-B8E3-2129ADA006F7}" type="parTrans" cxnId="{B5658ED8-F7AF-4316-AE8E-C84C6C68C032}">
      <dgm:prSet/>
      <dgm:spPr/>
      <dgm:t>
        <a:bodyPr/>
        <a:lstStyle/>
        <a:p>
          <a:endParaRPr lang="en-US"/>
        </a:p>
      </dgm:t>
    </dgm:pt>
    <dgm:pt modelId="{98FD6BF0-760B-497B-84AC-6B69F4A73353}" type="sibTrans" cxnId="{B5658ED8-F7AF-4316-AE8E-C84C6C68C032}">
      <dgm:prSet/>
      <dgm:spPr/>
      <dgm:t>
        <a:bodyPr/>
        <a:lstStyle/>
        <a:p>
          <a:endParaRPr lang="en-US"/>
        </a:p>
      </dgm:t>
    </dgm:pt>
    <dgm:pt modelId="{2796C976-C41B-4B13-93C3-CD9EB448C3CB}">
      <dgm:prSet/>
      <dgm:spPr/>
      <dgm:t>
        <a:bodyPr/>
        <a:lstStyle/>
        <a:p>
          <a:pPr>
            <a:defRPr cap="all"/>
          </a:pPr>
          <a:r>
            <a:rPr lang="nl-NL"/>
            <a:t>Make small webpage to upload new image for inference</a:t>
          </a:r>
          <a:endParaRPr lang="en-US"/>
        </a:p>
      </dgm:t>
    </dgm:pt>
    <dgm:pt modelId="{6ECF78BC-F313-4F0F-BAD3-2BFB7EA33285}" type="parTrans" cxnId="{79566030-5EA2-4FD8-AA75-85A003218F7D}">
      <dgm:prSet/>
      <dgm:spPr/>
      <dgm:t>
        <a:bodyPr/>
        <a:lstStyle/>
        <a:p>
          <a:endParaRPr lang="en-US"/>
        </a:p>
      </dgm:t>
    </dgm:pt>
    <dgm:pt modelId="{20AF2862-1CEA-44EF-B861-A3AD7A48AFA1}" type="sibTrans" cxnId="{79566030-5EA2-4FD8-AA75-85A003218F7D}">
      <dgm:prSet/>
      <dgm:spPr/>
      <dgm:t>
        <a:bodyPr/>
        <a:lstStyle/>
        <a:p>
          <a:endParaRPr lang="en-US"/>
        </a:p>
      </dgm:t>
    </dgm:pt>
    <dgm:pt modelId="{4E26A167-2527-4848-A5DA-10F92843880E}" type="pres">
      <dgm:prSet presAssocID="{1B8A3EEE-A2CF-48A3-8612-570DA7A57A09}" presName="root" presStyleCnt="0">
        <dgm:presLayoutVars>
          <dgm:dir/>
          <dgm:resizeHandles val="exact"/>
        </dgm:presLayoutVars>
      </dgm:prSet>
      <dgm:spPr/>
    </dgm:pt>
    <dgm:pt modelId="{64202548-2EF9-46E8-8041-CD79EC7E7100}" type="pres">
      <dgm:prSet presAssocID="{2126D1F9-F657-447B-9D7B-A890352945BE}" presName="compNode" presStyleCnt="0"/>
      <dgm:spPr/>
    </dgm:pt>
    <dgm:pt modelId="{BFE10E18-CFFC-4B56-919F-BF8CCA1D82E5}" type="pres">
      <dgm:prSet presAssocID="{2126D1F9-F657-447B-9D7B-A890352945B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05BA07B-4A12-4D8B-989F-36E8EC5D918C}" type="pres">
      <dgm:prSet presAssocID="{2126D1F9-F657-447B-9D7B-A890352945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BD36A6BE-D4C9-498E-B69B-E0AF48E4EFB9}" type="pres">
      <dgm:prSet presAssocID="{2126D1F9-F657-447B-9D7B-A890352945BE}" presName="spaceRect" presStyleCnt="0"/>
      <dgm:spPr/>
    </dgm:pt>
    <dgm:pt modelId="{405BA020-526B-4504-AB3D-8E63E820467A}" type="pres">
      <dgm:prSet presAssocID="{2126D1F9-F657-447B-9D7B-A890352945BE}" presName="textRect" presStyleLbl="revTx" presStyleIdx="0" presStyleCnt="3">
        <dgm:presLayoutVars>
          <dgm:chMax val="1"/>
          <dgm:chPref val="1"/>
        </dgm:presLayoutVars>
      </dgm:prSet>
      <dgm:spPr/>
    </dgm:pt>
    <dgm:pt modelId="{071A0AC3-86E0-4523-9BA2-41667E9B58A8}" type="pres">
      <dgm:prSet presAssocID="{2BA42D16-27A6-4B2C-8D78-4ECB8771A4ED}" presName="sibTrans" presStyleCnt="0"/>
      <dgm:spPr/>
    </dgm:pt>
    <dgm:pt modelId="{71CABC87-742A-4F3B-9E70-F8D425A9AD5A}" type="pres">
      <dgm:prSet presAssocID="{A005B49B-F6FC-4803-BC20-408F7DE04D7D}" presName="compNode" presStyleCnt="0"/>
      <dgm:spPr/>
    </dgm:pt>
    <dgm:pt modelId="{42BFE7E1-5FDA-4CE8-AF3C-01DB85BAD97F}" type="pres">
      <dgm:prSet presAssocID="{A005B49B-F6FC-4803-BC20-408F7DE04D7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DAF46C5-3823-401B-B927-99D4DE6608AB}" type="pres">
      <dgm:prSet presAssocID="{A005B49B-F6FC-4803-BC20-408F7DE04D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A99AA3F-63F5-4618-A13A-9C7645A57C68}" type="pres">
      <dgm:prSet presAssocID="{A005B49B-F6FC-4803-BC20-408F7DE04D7D}" presName="spaceRect" presStyleCnt="0"/>
      <dgm:spPr/>
    </dgm:pt>
    <dgm:pt modelId="{D94A85AC-FD1C-4E73-8B16-50050D34A63F}" type="pres">
      <dgm:prSet presAssocID="{A005B49B-F6FC-4803-BC20-408F7DE04D7D}" presName="textRect" presStyleLbl="revTx" presStyleIdx="1" presStyleCnt="3">
        <dgm:presLayoutVars>
          <dgm:chMax val="1"/>
          <dgm:chPref val="1"/>
        </dgm:presLayoutVars>
      </dgm:prSet>
      <dgm:spPr/>
    </dgm:pt>
    <dgm:pt modelId="{AA7366AC-A509-4627-BF93-1CFB211E6D64}" type="pres">
      <dgm:prSet presAssocID="{98FD6BF0-760B-497B-84AC-6B69F4A73353}" presName="sibTrans" presStyleCnt="0"/>
      <dgm:spPr/>
    </dgm:pt>
    <dgm:pt modelId="{7C6EC1A8-7448-47D6-884E-23B8EF532592}" type="pres">
      <dgm:prSet presAssocID="{2796C976-C41B-4B13-93C3-CD9EB448C3CB}" presName="compNode" presStyleCnt="0"/>
      <dgm:spPr/>
    </dgm:pt>
    <dgm:pt modelId="{7B140353-4857-40EB-B7D3-02EBFA08F4F0}" type="pres">
      <dgm:prSet presAssocID="{2796C976-C41B-4B13-93C3-CD9EB448C3C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C435FAE-355D-4267-9B0B-BA23AEA52F26}" type="pres">
      <dgm:prSet presAssocID="{2796C976-C41B-4B13-93C3-CD9EB448C3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80BE4348-7ACC-4673-9818-BCAC689BE9B3}" type="pres">
      <dgm:prSet presAssocID="{2796C976-C41B-4B13-93C3-CD9EB448C3CB}" presName="spaceRect" presStyleCnt="0"/>
      <dgm:spPr/>
    </dgm:pt>
    <dgm:pt modelId="{70CAFA30-1E9E-408C-B5C3-41050F7E47E1}" type="pres">
      <dgm:prSet presAssocID="{2796C976-C41B-4B13-93C3-CD9EB448C3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6669800-11C9-46CC-A315-C089E32B1D85}" type="presOf" srcId="{1B8A3EEE-A2CF-48A3-8612-570DA7A57A09}" destId="{4E26A167-2527-4848-A5DA-10F92843880E}" srcOrd="0" destOrd="0" presId="urn:microsoft.com/office/officeart/2018/5/layout/IconLeafLabelList"/>
    <dgm:cxn modelId="{FA4C6323-9D56-4B09-84A6-12A82CF4DCB3}" type="presOf" srcId="{A005B49B-F6FC-4803-BC20-408F7DE04D7D}" destId="{D94A85AC-FD1C-4E73-8B16-50050D34A63F}" srcOrd="0" destOrd="0" presId="urn:microsoft.com/office/officeart/2018/5/layout/IconLeafLabelList"/>
    <dgm:cxn modelId="{79566030-5EA2-4FD8-AA75-85A003218F7D}" srcId="{1B8A3EEE-A2CF-48A3-8612-570DA7A57A09}" destId="{2796C976-C41B-4B13-93C3-CD9EB448C3CB}" srcOrd="2" destOrd="0" parTransId="{6ECF78BC-F313-4F0F-BAD3-2BFB7EA33285}" sibTransId="{20AF2862-1CEA-44EF-B861-A3AD7A48AFA1}"/>
    <dgm:cxn modelId="{325C153C-1FC7-414E-A5D9-537051A9387C}" type="presOf" srcId="{2796C976-C41B-4B13-93C3-CD9EB448C3CB}" destId="{70CAFA30-1E9E-408C-B5C3-41050F7E47E1}" srcOrd="0" destOrd="0" presId="urn:microsoft.com/office/officeart/2018/5/layout/IconLeafLabelList"/>
    <dgm:cxn modelId="{5B07925C-6C5B-47B8-8234-780442CD9AB7}" type="presOf" srcId="{2126D1F9-F657-447B-9D7B-A890352945BE}" destId="{405BA020-526B-4504-AB3D-8E63E820467A}" srcOrd="0" destOrd="0" presId="urn:microsoft.com/office/officeart/2018/5/layout/IconLeafLabelList"/>
    <dgm:cxn modelId="{9DBA8682-7F5B-4278-833D-04901E7132C9}" srcId="{1B8A3EEE-A2CF-48A3-8612-570DA7A57A09}" destId="{2126D1F9-F657-447B-9D7B-A890352945BE}" srcOrd="0" destOrd="0" parTransId="{7ADA2A59-144F-4D80-8106-9AD764B6FAA7}" sibTransId="{2BA42D16-27A6-4B2C-8D78-4ECB8771A4ED}"/>
    <dgm:cxn modelId="{B5658ED8-F7AF-4316-AE8E-C84C6C68C032}" srcId="{1B8A3EEE-A2CF-48A3-8612-570DA7A57A09}" destId="{A005B49B-F6FC-4803-BC20-408F7DE04D7D}" srcOrd="1" destOrd="0" parTransId="{044A43BE-FA74-4013-B8E3-2129ADA006F7}" sibTransId="{98FD6BF0-760B-497B-84AC-6B69F4A73353}"/>
    <dgm:cxn modelId="{113BEA53-BB81-4A25-9091-0F45BEF35EDD}" type="presParOf" srcId="{4E26A167-2527-4848-A5DA-10F92843880E}" destId="{64202548-2EF9-46E8-8041-CD79EC7E7100}" srcOrd="0" destOrd="0" presId="urn:microsoft.com/office/officeart/2018/5/layout/IconLeafLabelList"/>
    <dgm:cxn modelId="{3C59A14A-BE1C-4289-ADF2-DD6E87D19CEA}" type="presParOf" srcId="{64202548-2EF9-46E8-8041-CD79EC7E7100}" destId="{BFE10E18-CFFC-4B56-919F-BF8CCA1D82E5}" srcOrd="0" destOrd="0" presId="urn:microsoft.com/office/officeart/2018/5/layout/IconLeafLabelList"/>
    <dgm:cxn modelId="{F784B4B2-6C65-4775-A229-B658CCE6B09F}" type="presParOf" srcId="{64202548-2EF9-46E8-8041-CD79EC7E7100}" destId="{F05BA07B-4A12-4D8B-989F-36E8EC5D918C}" srcOrd="1" destOrd="0" presId="urn:microsoft.com/office/officeart/2018/5/layout/IconLeafLabelList"/>
    <dgm:cxn modelId="{AF1F6E17-1328-4B62-ADBF-53F4DDBFED5D}" type="presParOf" srcId="{64202548-2EF9-46E8-8041-CD79EC7E7100}" destId="{BD36A6BE-D4C9-498E-B69B-E0AF48E4EFB9}" srcOrd="2" destOrd="0" presId="urn:microsoft.com/office/officeart/2018/5/layout/IconLeafLabelList"/>
    <dgm:cxn modelId="{118D43FD-3CDE-4E89-89E7-5C0D67501F54}" type="presParOf" srcId="{64202548-2EF9-46E8-8041-CD79EC7E7100}" destId="{405BA020-526B-4504-AB3D-8E63E820467A}" srcOrd="3" destOrd="0" presId="urn:microsoft.com/office/officeart/2018/5/layout/IconLeafLabelList"/>
    <dgm:cxn modelId="{39A67046-CFF5-481A-A25C-80FF20222715}" type="presParOf" srcId="{4E26A167-2527-4848-A5DA-10F92843880E}" destId="{071A0AC3-86E0-4523-9BA2-41667E9B58A8}" srcOrd="1" destOrd="0" presId="urn:microsoft.com/office/officeart/2018/5/layout/IconLeafLabelList"/>
    <dgm:cxn modelId="{BF162A40-4BB3-4635-A9D6-0BC3FCC9C1DA}" type="presParOf" srcId="{4E26A167-2527-4848-A5DA-10F92843880E}" destId="{71CABC87-742A-4F3B-9E70-F8D425A9AD5A}" srcOrd="2" destOrd="0" presId="urn:microsoft.com/office/officeart/2018/5/layout/IconLeafLabelList"/>
    <dgm:cxn modelId="{21351DD6-0495-4011-8CD0-8368AA70408A}" type="presParOf" srcId="{71CABC87-742A-4F3B-9E70-F8D425A9AD5A}" destId="{42BFE7E1-5FDA-4CE8-AF3C-01DB85BAD97F}" srcOrd="0" destOrd="0" presId="urn:microsoft.com/office/officeart/2018/5/layout/IconLeafLabelList"/>
    <dgm:cxn modelId="{67933101-906E-4B05-AFFB-856B75449000}" type="presParOf" srcId="{71CABC87-742A-4F3B-9E70-F8D425A9AD5A}" destId="{CDAF46C5-3823-401B-B927-99D4DE6608AB}" srcOrd="1" destOrd="0" presId="urn:microsoft.com/office/officeart/2018/5/layout/IconLeafLabelList"/>
    <dgm:cxn modelId="{8222C0D4-200D-4FB5-9E12-15ED418A1D86}" type="presParOf" srcId="{71CABC87-742A-4F3B-9E70-F8D425A9AD5A}" destId="{4A99AA3F-63F5-4618-A13A-9C7645A57C68}" srcOrd="2" destOrd="0" presId="urn:microsoft.com/office/officeart/2018/5/layout/IconLeafLabelList"/>
    <dgm:cxn modelId="{9F14EEDF-0279-49E6-88F4-1D5CBB02F107}" type="presParOf" srcId="{71CABC87-742A-4F3B-9E70-F8D425A9AD5A}" destId="{D94A85AC-FD1C-4E73-8B16-50050D34A63F}" srcOrd="3" destOrd="0" presId="urn:microsoft.com/office/officeart/2018/5/layout/IconLeafLabelList"/>
    <dgm:cxn modelId="{EBB07126-F4A4-4983-B3ED-9DFC339E9003}" type="presParOf" srcId="{4E26A167-2527-4848-A5DA-10F92843880E}" destId="{AA7366AC-A509-4627-BF93-1CFB211E6D64}" srcOrd="3" destOrd="0" presId="urn:microsoft.com/office/officeart/2018/5/layout/IconLeafLabelList"/>
    <dgm:cxn modelId="{4C2C8946-6786-4CC2-BCE9-2D9202D70FD1}" type="presParOf" srcId="{4E26A167-2527-4848-A5DA-10F92843880E}" destId="{7C6EC1A8-7448-47D6-884E-23B8EF532592}" srcOrd="4" destOrd="0" presId="urn:microsoft.com/office/officeart/2018/5/layout/IconLeafLabelList"/>
    <dgm:cxn modelId="{9C62E42E-BDF3-4A01-B230-63D13BC77EB5}" type="presParOf" srcId="{7C6EC1A8-7448-47D6-884E-23B8EF532592}" destId="{7B140353-4857-40EB-B7D3-02EBFA08F4F0}" srcOrd="0" destOrd="0" presId="urn:microsoft.com/office/officeart/2018/5/layout/IconLeafLabelList"/>
    <dgm:cxn modelId="{E014C05C-8248-498E-925C-46D221CA48C0}" type="presParOf" srcId="{7C6EC1A8-7448-47D6-884E-23B8EF532592}" destId="{3C435FAE-355D-4267-9B0B-BA23AEA52F26}" srcOrd="1" destOrd="0" presId="urn:microsoft.com/office/officeart/2018/5/layout/IconLeafLabelList"/>
    <dgm:cxn modelId="{F5389AF3-90A0-49E6-9CC0-B5CC07B56F4F}" type="presParOf" srcId="{7C6EC1A8-7448-47D6-884E-23B8EF532592}" destId="{80BE4348-7ACC-4673-9818-BCAC689BE9B3}" srcOrd="2" destOrd="0" presId="urn:microsoft.com/office/officeart/2018/5/layout/IconLeafLabelList"/>
    <dgm:cxn modelId="{CE313761-CD5D-405A-83FE-EA72795692B9}" type="presParOf" srcId="{7C6EC1A8-7448-47D6-884E-23B8EF532592}" destId="{70CAFA30-1E9E-408C-B5C3-41050F7E47E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2870F7-7BFF-4E41-AB01-D027528399D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A7E44F-2550-40CD-B24C-146139908E7F}">
      <dgm:prSet/>
      <dgm:spPr/>
      <dgm:t>
        <a:bodyPr/>
        <a:lstStyle/>
        <a:p>
          <a:r>
            <a:rPr lang="nl-NL" dirty="0" err="1"/>
            <a:t>Exam</a:t>
          </a:r>
          <a:r>
            <a:rPr lang="nl-NL" dirty="0"/>
            <a:t> challenge1 (</a:t>
          </a:r>
          <a:r>
            <a:rPr lang="nl-NL" dirty="0" err="1"/>
            <a:t>own</a:t>
          </a:r>
          <a:r>
            <a:rPr lang="nl-NL" dirty="0"/>
            <a:t> dataset): 25%</a:t>
          </a:r>
          <a:endParaRPr lang="en-US" dirty="0"/>
        </a:p>
      </dgm:t>
    </dgm:pt>
    <dgm:pt modelId="{22698783-5CCA-4742-BD25-0405C8A51F5E}" type="parTrans" cxnId="{BAFE1ADA-C07B-47F3-B27A-85CE8DEC5C75}">
      <dgm:prSet/>
      <dgm:spPr/>
      <dgm:t>
        <a:bodyPr/>
        <a:lstStyle/>
        <a:p>
          <a:endParaRPr lang="en-US"/>
        </a:p>
      </dgm:t>
    </dgm:pt>
    <dgm:pt modelId="{7B657A50-9ADA-4091-A9A5-8E437E7C6A25}" type="sibTrans" cxnId="{BAFE1ADA-C07B-47F3-B27A-85CE8DEC5C75}">
      <dgm:prSet/>
      <dgm:spPr/>
      <dgm:t>
        <a:bodyPr/>
        <a:lstStyle/>
        <a:p>
          <a:endParaRPr lang="en-US"/>
        </a:p>
      </dgm:t>
    </dgm:pt>
    <dgm:pt modelId="{2B3A6E2B-6F25-4F7E-B23A-2B8CC0814BE8}">
      <dgm:prSet/>
      <dgm:spPr/>
      <dgm:t>
        <a:bodyPr/>
        <a:lstStyle/>
        <a:p>
          <a:r>
            <a:rPr lang="nl-NL" dirty="0" err="1"/>
            <a:t>Exam</a:t>
          </a:r>
          <a:r>
            <a:rPr lang="nl-NL" dirty="0"/>
            <a:t> challenge2 (NLP </a:t>
          </a:r>
          <a:r>
            <a:rPr lang="nl-NL" dirty="0" err="1"/>
            <a:t>Toxic</a:t>
          </a:r>
          <a:r>
            <a:rPr lang="nl-NL" dirty="0"/>
            <a:t>):      25%</a:t>
          </a:r>
          <a:endParaRPr lang="en-US" dirty="0"/>
        </a:p>
      </dgm:t>
    </dgm:pt>
    <dgm:pt modelId="{6DE5E255-D74F-4C8E-8145-4DD01CA94ED6}" type="parTrans" cxnId="{CC481CB5-99B4-4F08-AFB5-938B02FB3DE4}">
      <dgm:prSet/>
      <dgm:spPr/>
      <dgm:t>
        <a:bodyPr/>
        <a:lstStyle/>
        <a:p>
          <a:endParaRPr lang="en-US"/>
        </a:p>
      </dgm:t>
    </dgm:pt>
    <dgm:pt modelId="{305F9968-5512-48A6-AFB7-BB0980EF9968}" type="sibTrans" cxnId="{CC481CB5-99B4-4F08-AFB5-938B02FB3DE4}">
      <dgm:prSet/>
      <dgm:spPr/>
      <dgm:t>
        <a:bodyPr/>
        <a:lstStyle/>
        <a:p>
          <a:endParaRPr lang="en-US"/>
        </a:p>
      </dgm:t>
    </dgm:pt>
    <dgm:pt modelId="{5904A874-9E53-474E-9226-57CBA0D6C8BD}">
      <dgm:prSet/>
      <dgm:spPr/>
      <dgm:t>
        <a:bodyPr/>
        <a:lstStyle/>
        <a:p>
          <a:r>
            <a:rPr lang="nl-NL" dirty="0" err="1"/>
            <a:t>Exam</a:t>
          </a:r>
          <a:r>
            <a:rPr lang="nl-NL" dirty="0"/>
            <a:t> challenge3 (</a:t>
          </a:r>
          <a:r>
            <a:rPr lang="nl-NL" dirty="0" err="1"/>
            <a:t>own</a:t>
          </a:r>
          <a:r>
            <a:rPr lang="nl-NL" dirty="0"/>
            <a:t> </a:t>
          </a:r>
          <a:r>
            <a:rPr lang="nl-NL" dirty="0" err="1"/>
            <a:t>Kaggle</a:t>
          </a:r>
          <a:r>
            <a:rPr lang="nl-NL" dirty="0"/>
            <a:t>):  25%</a:t>
          </a:r>
          <a:endParaRPr lang="en-US" dirty="0"/>
        </a:p>
      </dgm:t>
    </dgm:pt>
    <dgm:pt modelId="{B9D141DE-1366-49C4-A803-23DB2881CBA5}" type="parTrans" cxnId="{4E268ECF-828F-4A0E-BC67-5C1B39701523}">
      <dgm:prSet/>
      <dgm:spPr/>
      <dgm:t>
        <a:bodyPr/>
        <a:lstStyle/>
        <a:p>
          <a:endParaRPr lang="en-US"/>
        </a:p>
      </dgm:t>
    </dgm:pt>
    <dgm:pt modelId="{60AB07D0-941F-4A12-AC22-C6A4303CD672}" type="sibTrans" cxnId="{4E268ECF-828F-4A0E-BC67-5C1B39701523}">
      <dgm:prSet/>
      <dgm:spPr/>
      <dgm:t>
        <a:bodyPr/>
        <a:lstStyle/>
        <a:p>
          <a:endParaRPr lang="en-US"/>
        </a:p>
      </dgm:t>
    </dgm:pt>
    <dgm:pt modelId="{7F6743FA-782C-4FFF-8FD4-C9074406322B}">
      <dgm:prSet/>
      <dgm:spPr/>
      <dgm:t>
        <a:bodyPr/>
        <a:lstStyle/>
        <a:p>
          <a:r>
            <a:rPr lang="nl-NL" dirty="0" err="1"/>
            <a:t>Concepts</a:t>
          </a:r>
          <a:r>
            <a:rPr lang="nl-NL" dirty="0"/>
            <a:t> (</a:t>
          </a:r>
          <a:r>
            <a:rPr lang="nl-NL" dirty="0" err="1"/>
            <a:t>oral</a:t>
          </a:r>
          <a:r>
            <a:rPr lang="nl-NL" dirty="0"/>
            <a:t> </a:t>
          </a:r>
          <a:r>
            <a:rPr lang="nl-NL" dirty="0" err="1"/>
            <a:t>exam</a:t>
          </a:r>
          <a:r>
            <a:rPr lang="nl-NL" dirty="0"/>
            <a:t>):	           25%</a:t>
          </a:r>
          <a:endParaRPr lang="en-US" dirty="0"/>
        </a:p>
      </dgm:t>
    </dgm:pt>
    <dgm:pt modelId="{3EC3372B-6117-4324-B9AA-92358A79E992}" type="parTrans" cxnId="{55E4E3AC-536D-49C3-8269-88636B361981}">
      <dgm:prSet/>
      <dgm:spPr/>
      <dgm:t>
        <a:bodyPr/>
        <a:lstStyle/>
        <a:p>
          <a:endParaRPr lang="en-US"/>
        </a:p>
      </dgm:t>
    </dgm:pt>
    <dgm:pt modelId="{E71A2B3A-FA49-4E68-A5A4-2F55B40D5372}" type="sibTrans" cxnId="{55E4E3AC-536D-49C3-8269-88636B361981}">
      <dgm:prSet/>
      <dgm:spPr/>
      <dgm:t>
        <a:bodyPr/>
        <a:lstStyle/>
        <a:p>
          <a:endParaRPr lang="en-US"/>
        </a:p>
      </dgm:t>
    </dgm:pt>
    <dgm:pt modelId="{F6F30F77-1DDD-4917-A872-E1B79A580AD9}" type="pres">
      <dgm:prSet presAssocID="{AE2870F7-7BFF-4E41-AB01-D027528399DF}" presName="linear" presStyleCnt="0">
        <dgm:presLayoutVars>
          <dgm:animLvl val="lvl"/>
          <dgm:resizeHandles val="exact"/>
        </dgm:presLayoutVars>
      </dgm:prSet>
      <dgm:spPr/>
    </dgm:pt>
    <dgm:pt modelId="{06F2D1BD-E2E0-4998-AD84-CE45DF239DB2}" type="pres">
      <dgm:prSet presAssocID="{0BA7E44F-2550-40CD-B24C-146139908E7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3A6204-1E1E-4146-83B2-A9D76675CF1E}" type="pres">
      <dgm:prSet presAssocID="{7B657A50-9ADA-4091-A9A5-8E437E7C6A25}" presName="spacer" presStyleCnt="0"/>
      <dgm:spPr/>
    </dgm:pt>
    <dgm:pt modelId="{411948FF-D957-4207-A8DA-6C2E1A316DEA}" type="pres">
      <dgm:prSet presAssocID="{2B3A6E2B-6F25-4F7E-B23A-2B8CC0814B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8B9E107-1032-4C86-B949-496E2A3DF404}" type="pres">
      <dgm:prSet presAssocID="{305F9968-5512-48A6-AFB7-BB0980EF9968}" presName="spacer" presStyleCnt="0"/>
      <dgm:spPr/>
    </dgm:pt>
    <dgm:pt modelId="{4C09FD7F-4D2E-475E-8C25-E9F638377A9A}" type="pres">
      <dgm:prSet presAssocID="{5904A874-9E53-474E-9226-57CBA0D6C8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969995-E702-410A-B49E-7D07D0309630}" type="pres">
      <dgm:prSet presAssocID="{60AB07D0-941F-4A12-AC22-C6A4303CD672}" presName="spacer" presStyleCnt="0"/>
      <dgm:spPr/>
    </dgm:pt>
    <dgm:pt modelId="{18DE46D0-1BF1-4640-9DDC-2F7BF2BB257E}" type="pres">
      <dgm:prSet presAssocID="{7F6743FA-782C-4FFF-8FD4-C9074406322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CFF41D-4570-495B-8A6E-6AE31B163F6A}" type="presOf" srcId="{AE2870F7-7BFF-4E41-AB01-D027528399DF}" destId="{F6F30F77-1DDD-4917-A872-E1B79A580AD9}" srcOrd="0" destOrd="0" presId="urn:microsoft.com/office/officeart/2005/8/layout/vList2"/>
    <dgm:cxn modelId="{3C2FC477-09B0-4B28-AB1E-6096FDF07C42}" type="presOf" srcId="{5904A874-9E53-474E-9226-57CBA0D6C8BD}" destId="{4C09FD7F-4D2E-475E-8C25-E9F638377A9A}" srcOrd="0" destOrd="0" presId="urn:microsoft.com/office/officeart/2005/8/layout/vList2"/>
    <dgm:cxn modelId="{EB25F47C-C0B7-40CC-933B-50A6BF0D9765}" type="presOf" srcId="{7F6743FA-782C-4FFF-8FD4-C9074406322B}" destId="{18DE46D0-1BF1-4640-9DDC-2F7BF2BB257E}" srcOrd="0" destOrd="0" presId="urn:microsoft.com/office/officeart/2005/8/layout/vList2"/>
    <dgm:cxn modelId="{F69A417E-DEDB-4433-9C41-0D527EF8B526}" type="presOf" srcId="{0BA7E44F-2550-40CD-B24C-146139908E7F}" destId="{06F2D1BD-E2E0-4998-AD84-CE45DF239DB2}" srcOrd="0" destOrd="0" presId="urn:microsoft.com/office/officeart/2005/8/layout/vList2"/>
    <dgm:cxn modelId="{51069DAA-3944-4B77-95B7-DAE71391019A}" type="presOf" srcId="{2B3A6E2B-6F25-4F7E-B23A-2B8CC0814BE8}" destId="{411948FF-D957-4207-A8DA-6C2E1A316DEA}" srcOrd="0" destOrd="0" presId="urn:microsoft.com/office/officeart/2005/8/layout/vList2"/>
    <dgm:cxn modelId="{55E4E3AC-536D-49C3-8269-88636B361981}" srcId="{AE2870F7-7BFF-4E41-AB01-D027528399DF}" destId="{7F6743FA-782C-4FFF-8FD4-C9074406322B}" srcOrd="3" destOrd="0" parTransId="{3EC3372B-6117-4324-B9AA-92358A79E992}" sibTransId="{E71A2B3A-FA49-4E68-A5A4-2F55B40D5372}"/>
    <dgm:cxn modelId="{CC481CB5-99B4-4F08-AFB5-938B02FB3DE4}" srcId="{AE2870F7-7BFF-4E41-AB01-D027528399DF}" destId="{2B3A6E2B-6F25-4F7E-B23A-2B8CC0814BE8}" srcOrd="1" destOrd="0" parTransId="{6DE5E255-D74F-4C8E-8145-4DD01CA94ED6}" sibTransId="{305F9968-5512-48A6-AFB7-BB0980EF9968}"/>
    <dgm:cxn modelId="{4E268ECF-828F-4A0E-BC67-5C1B39701523}" srcId="{AE2870F7-7BFF-4E41-AB01-D027528399DF}" destId="{5904A874-9E53-474E-9226-57CBA0D6C8BD}" srcOrd="2" destOrd="0" parTransId="{B9D141DE-1366-49C4-A803-23DB2881CBA5}" sibTransId="{60AB07D0-941F-4A12-AC22-C6A4303CD672}"/>
    <dgm:cxn modelId="{BAFE1ADA-C07B-47F3-B27A-85CE8DEC5C75}" srcId="{AE2870F7-7BFF-4E41-AB01-D027528399DF}" destId="{0BA7E44F-2550-40CD-B24C-146139908E7F}" srcOrd="0" destOrd="0" parTransId="{22698783-5CCA-4742-BD25-0405C8A51F5E}" sibTransId="{7B657A50-9ADA-4091-A9A5-8E437E7C6A25}"/>
    <dgm:cxn modelId="{3A37166D-731B-49B4-8D64-1AEC1D644D21}" type="presParOf" srcId="{F6F30F77-1DDD-4917-A872-E1B79A580AD9}" destId="{06F2D1BD-E2E0-4998-AD84-CE45DF239DB2}" srcOrd="0" destOrd="0" presId="urn:microsoft.com/office/officeart/2005/8/layout/vList2"/>
    <dgm:cxn modelId="{74DBE413-4174-44AB-A83D-C2715E8ACB0B}" type="presParOf" srcId="{F6F30F77-1DDD-4917-A872-E1B79A580AD9}" destId="{6E3A6204-1E1E-4146-83B2-A9D76675CF1E}" srcOrd="1" destOrd="0" presId="urn:microsoft.com/office/officeart/2005/8/layout/vList2"/>
    <dgm:cxn modelId="{3CC40F89-844D-4B06-AC4A-C899232723BB}" type="presParOf" srcId="{F6F30F77-1DDD-4917-A872-E1B79A580AD9}" destId="{411948FF-D957-4207-A8DA-6C2E1A316DEA}" srcOrd="2" destOrd="0" presId="urn:microsoft.com/office/officeart/2005/8/layout/vList2"/>
    <dgm:cxn modelId="{7DDECA38-3586-4DFA-A0A7-AA255E2CD571}" type="presParOf" srcId="{F6F30F77-1DDD-4917-A872-E1B79A580AD9}" destId="{C8B9E107-1032-4C86-B949-496E2A3DF404}" srcOrd="3" destOrd="0" presId="urn:microsoft.com/office/officeart/2005/8/layout/vList2"/>
    <dgm:cxn modelId="{BBB7D097-F3F4-4850-B88D-161CD3F87D93}" type="presParOf" srcId="{F6F30F77-1DDD-4917-A872-E1B79A580AD9}" destId="{4C09FD7F-4D2E-475E-8C25-E9F638377A9A}" srcOrd="4" destOrd="0" presId="urn:microsoft.com/office/officeart/2005/8/layout/vList2"/>
    <dgm:cxn modelId="{040EBD17-F431-4666-94B3-AD0DA6E71956}" type="presParOf" srcId="{F6F30F77-1DDD-4917-A872-E1B79A580AD9}" destId="{72969995-E702-410A-B49E-7D07D0309630}" srcOrd="5" destOrd="0" presId="urn:microsoft.com/office/officeart/2005/8/layout/vList2"/>
    <dgm:cxn modelId="{B15B80E6-3D51-4F01-A7DA-A955D9B56EFB}" type="presParOf" srcId="{F6F30F77-1DDD-4917-A872-E1B79A580AD9}" destId="{18DE46D0-1BF1-4640-9DDC-2F7BF2BB257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10E18-CFFC-4B56-919F-BF8CCA1D82E5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BA07B-4A12-4D8B-989F-36E8EC5D918C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BA020-526B-4504-AB3D-8E63E820467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/>
            <a:t>Create your own dataset of (x+1) classes of images</a:t>
          </a:r>
          <a:endParaRPr lang="en-US" sz="1700" kern="1200"/>
        </a:p>
      </dsp:txBody>
      <dsp:txXfrm>
        <a:off x="75768" y="3053169"/>
        <a:ext cx="3093750" cy="720000"/>
      </dsp:txXfrm>
    </dsp:sp>
    <dsp:sp modelId="{42BFE7E1-5FDA-4CE8-AF3C-01DB85BAD97F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F46C5-3823-401B-B927-99D4DE6608AB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A85AC-FD1C-4E73-8B16-50050D34A63F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/>
            <a:t>Use transfer learning</a:t>
          </a:r>
          <a:endParaRPr lang="en-US" sz="1700" kern="1200"/>
        </a:p>
      </dsp:txBody>
      <dsp:txXfrm>
        <a:off x="3710925" y="3053169"/>
        <a:ext cx="3093750" cy="720000"/>
      </dsp:txXfrm>
    </dsp:sp>
    <dsp:sp modelId="{7B140353-4857-40EB-B7D3-02EBFA08F4F0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35FAE-355D-4267-9B0B-BA23AEA52F26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AFA30-1E9E-408C-B5C3-41050F7E47E1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/>
            <a:t>Make small webpage to upload new image for inference</a:t>
          </a:r>
          <a:endParaRPr lang="en-US" sz="17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2D1BD-E2E0-4998-AD84-CE45DF239DB2}">
      <dsp:nvSpPr>
        <dsp:cNvPr id="0" name=""/>
        <dsp:cNvSpPr/>
      </dsp:nvSpPr>
      <dsp:spPr>
        <a:xfrm>
          <a:off x="0" y="32382"/>
          <a:ext cx="10515600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100" kern="1200" dirty="0" err="1"/>
            <a:t>Exam</a:t>
          </a:r>
          <a:r>
            <a:rPr lang="nl-NL" sz="4100" kern="1200" dirty="0"/>
            <a:t> challenge1 (</a:t>
          </a:r>
          <a:r>
            <a:rPr lang="nl-NL" sz="4100" kern="1200" dirty="0" err="1"/>
            <a:t>own</a:t>
          </a:r>
          <a:r>
            <a:rPr lang="nl-NL" sz="4100" kern="1200" dirty="0"/>
            <a:t> dataset): 25%</a:t>
          </a:r>
          <a:endParaRPr lang="en-US" sz="4100" kern="1200" dirty="0"/>
        </a:p>
      </dsp:txBody>
      <dsp:txXfrm>
        <a:off x="48005" y="80387"/>
        <a:ext cx="10419590" cy="887374"/>
      </dsp:txXfrm>
    </dsp:sp>
    <dsp:sp modelId="{411948FF-D957-4207-A8DA-6C2E1A316DEA}">
      <dsp:nvSpPr>
        <dsp:cNvPr id="0" name=""/>
        <dsp:cNvSpPr/>
      </dsp:nvSpPr>
      <dsp:spPr>
        <a:xfrm>
          <a:off x="0" y="1133847"/>
          <a:ext cx="10515600" cy="9833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100" kern="1200" dirty="0" err="1"/>
            <a:t>Exam</a:t>
          </a:r>
          <a:r>
            <a:rPr lang="nl-NL" sz="4100" kern="1200" dirty="0"/>
            <a:t> challenge2 (NLP </a:t>
          </a:r>
          <a:r>
            <a:rPr lang="nl-NL" sz="4100" kern="1200" dirty="0" err="1"/>
            <a:t>Toxic</a:t>
          </a:r>
          <a:r>
            <a:rPr lang="nl-NL" sz="4100" kern="1200" dirty="0"/>
            <a:t>):      25%</a:t>
          </a:r>
          <a:endParaRPr lang="en-US" sz="4100" kern="1200" dirty="0"/>
        </a:p>
      </dsp:txBody>
      <dsp:txXfrm>
        <a:off x="48005" y="1181852"/>
        <a:ext cx="10419590" cy="887374"/>
      </dsp:txXfrm>
    </dsp:sp>
    <dsp:sp modelId="{4C09FD7F-4D2E-475E-8C25-E9F638377A9A}">
      <dsp:nvSpPr>
        <dsp:cNvPr id="0" name=""/>
        <dsp:cNvSpPr/>
      </dsp:nvSpPr>
      <dsp:spPr>
        <a:xfrm>
          <a:off x="0" y="2235312"/>
          <a:ext cx="10515600" cy="9833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100" kern="1200" dirty="0" err="1"/>
            <a:t>Exam</a:t>
          </a:r>
          <a:r>
            <a:rPr lang="nl-NL" sz="4100" kern="1200" dirty="0"/>
            <a:t> challenge3 (</a:t>
          </a:r>
          <a:r>
            <a:rPr lang="nl-NL" sz="4100" kern="1200" dirty="0" err="1"/>
            <a:t>own</a:t>
          </a:r>
          <a:r>
            <a:rPr lang="nl-NL" sz="4100" kern="1200" dirty="0"/>
            <a:t> </a:t>
          </a:r>
          <a:r>
            <a:rPr lang="nl-NL" sz="4100" kern="1200" dirty="0" err="1"/>
            <a:t>Kaggle</a:t>
          </a:r>
          <a:r>
            <a:rPr lang="nl-NL" sz="4100" kern="1200" dirty="0"/>
            <a:t>):  25%</a:t>
          </a:r>
          <a:endParaRPr lang="en-US" sz="4100" kern="1200" dirty="0"/>
        </a:p>
      </dsp:txBody>
      <dsp:txXfrm>
        <a:off x="48005" y="2283317"/>
        <a:ext cx="10419590" cy="887374"/>
      </dsp:txXfrm>
    </dsp:sp>
    <dsp:sp modelId="{18DE46D0-1BF1-4640-9DDC-2F7BF2BB257E}">
      <dsp:nvSpPr>
        <dsp:cNvPr id="0" name=""/>
        <dsp:cNvSpPr/>
      </dsp:nvSpPr>
      <dsp:spPr>
        <a:xfrm>
          <a:off x="0" y="3336777"/>
          <a:ext cx="10515600" cy="9833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100" kern="1200" dirty="0" err="1"/>
            <a:t>Concepts</a:t>
          </a:r>
          <a:r>
            <a:rPr lang="nl-NL" sz="4100" kern="1200" dirty="0"/>
            <a:t> (</a:t>
          </a:r>
          <a:r>
            <a:rPr lang="nl-NL" sz="4100" kern="1200" dirty="0" err="1"/>
            <a:t>oral</a:t>
          </a:r>
          <a:r>
            <a:rPr lang="nl-NL" sz="4100" kern="1200" dirty="0"/>
            <a:t> </a:t>
          </a:r>
          <a:r>
            <a:rPr lang="nl-NL" sz="4100" kern="1200" dirty="0" err="1"/>
            <a:t>exam</a:t>
          </a:r>
          <a:r>
            <a:rPr lang="nl-NL" sz="4100" kern="1200" dirty="0"/>
            <a:t>):	           25%</a:t>
          </a:r>
          <a:endParaRPr lang="en-US" sz="4100" kern="1200" dirty="0"/>
        </a:p>
      </dsp:txBody>
      <dsp:txXfrm>
        <a:off x="48005" y="3384782"/>
        <a:ext cx="10419590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E753A-9A06-804F-98E6-FD33E57F14C8}" type="datetimeFigureOut">
              <a:rPr lang="nl-NL" smtClean="0"/>
              <a:t>11-11-2019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191BA-05A7-A44A-B328-DC6A54A84F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54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13180"/>
            <a:ext cx="9144000" cy="2033637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697355" y="3322846"/>
            <a:ext cx="4797288" cy="21635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094" y="3504354"/>
            <a:ext cx="3691761" cy="335364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461" y="6248784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6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52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236662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53975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801688" indent="-254000" algn="l">
              <a:buFont typeface="Courier New" panose="02070309020205020404" pitchFamily="49" charset="0"/>
              <a:buChar char="o"/>
              <a:tabLst/>
              <a:defRPr sz="2000"/>
            </a:lvl3pPr>
            <a:lvl4pPr marL="107315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endParaRPr lang="nl-BE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1236662" y="1268413"/>
            <a:ext cx="3695065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417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969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2291379"/>
            <a:ext cx="10515600" cy="3885584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  <p:pic>
        <p:nvPicPr>
          <p:cNvPr id="8" name="Tijdelijke aanduiding voor inhoud 4">
            <a:extLst>
              <a:ext uri="{FF2B5EF4-FFF2-40B4-BE49-F238E27FC236}">
                <a16:creationId xmlns:a16="http://schemas.microsoft.com/office/drawing/2014/main" id="{F427BB05-6414-294F-BBAB-ADFEDD346C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4547"/>
            <a:ext cx="3168937" cy="2111993"/>
          </a:xfrm>
          <a:prstGeom prst="rect">
            <a:avLst/>
          </a:prstGeom>
        </p:spPr>
      </p:pic>
      <p:pic>
        <p:nvPicPr>
          <p:cNvPr id="9" name="Tijdelijke aanduiding voor inhoud 4">
            <a:extLst>
              <a:ext uri="{FF2B5EF4-FFF2-40B4-BE49-F238E27FC236}">
                <a16:creationId xmlns:a16="http://schemas.microsoft.com/office/drawing/2014/main" id="{DE54498F-3D4A-DB49-9608-5C8A6D9C74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0767" y="64547"/>
            <a:ext cx="3150466" cy="2111739"/>
          </a:xfrm>
          <a:prstGeom prst="rect">
            <a:avLst/>
          </a:prstGeom>
        </p:spPr>
      </p:pic>
      <p:pic>
        <p:nvPicPr>
          <p:cNvPr id="10" name="Tijdelijke aanduiding voor inhoud 4">
            <a:extLst>
              <a:ext uri="{FF2B5EF4-FFF2-40B4-BE49-F238E27FC236}">
                <a16:creationId xmlns:a16="http://schemas.microsoft.com/office/drawing/2014/main" id="{81A7D10E-33AC-9748-8EFD-48A1736B0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335" y="64547"/>
            <a:ext cx="3150465" cy="21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pPr/>
              <a:t>11/11/2019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11/11/2019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2427890" y="6356350"/>
            <a:ext cx="1411014" cy="365125"/>
          </a:xfrm>
        </p:spPr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1411014" cy="365125"/>
          </a:xfrm>
        </p:spPr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11/11/2019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242789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11/11/2019</a:t>
            </a:fld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09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3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nl-NL" dirty="0">
                <a:latin typeface="Calibri"/>
                <a:ea typeface="Calibri"/>
                <a:cs typeface="Calibri"/>
                <a:sym typeface="Calibri"/>
              </a:rPr>
              <a:t>Planning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62" y="6254600"/>
            <a:ext cx="4528875" cy="6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831DBB-FD45-45E4-BA45-268107D3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Beoordelingscriteria </a:t>
            </a:r>
            <a:r>
              <a:rPr lang="nl-NL" dirty="0" err="1"/>
              <a:t>exam</a:t>
            </a:r>
            <a:r>
              <a:rPr lang="nl-NL" dirty="0"/>
              <a:t> </a:t>
            </a:r>
            <a:r>
              <a:rPr lang="nl-NL" dirty="0" err="1"/>
              <a:t>challenges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B52B44-A9F2-4D7D-836E-811DF72E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nl-NL" b="1" dirty="0"/>
              <a:t>Analyse van de </a:t>
            </a:r>
            <a:r>
              <a:rPr lang="nl-NL" b="1" dirty="0" err="1"/>
              <a:t>challenge</a:t>
            </a:r>
            <a:r>
              <a:rPr lang="nl-NL" b="1" dirty="0"/>
              <a:t>:				30%</a:t>
            </a:r>
            <a:endParaRPr lang="nl-BE" dirty="0"/>
          </a:p>
          <a:p>
            <a:pPr lvl="1"/>
            <a:r>
              <a:rPr lang="nl-NL" dirty="0"/>
              <a:t>De student analyseert een probleem, vertaalt dit naar een IT-context en geeft de informatiebehoeften van een organisatie gestructureerd weer door gebruik te maken van analyse- en modelleringstechnieken. #analyseren en ontwerpen</a:t>
            </a:r>
          </a:p>
          <a:p>
            <a:r>
              <a:rPr lang="nl-NL" b="1" dirty="0"/>
              <a:t>Technische oplossing(en) van de </a:t>
            </a:r>
            <a:r>
              <a:rPr lang="nl-NL" b="1" dirty="0" err="1"/>
              <a:t>challenge</a:t>
            </a:r>
            <a:r>
              <a:rPr lang="nl-NL" b="1" dirty="0"/>
              <a:t>:		60%</a:t>
            </a:r>
            <a:endParaRPr lang="nl-BE" dirty="0"/>
          </a:p>
          <a:p>
            <a:pPr lvl="1"/>
            <a:r>
              <a:rPr lang="nl-NL" dirty="0"/>
              <a:t>De student verzamelt en verwerkt informatie, proces- en datagegevens, slaat ze op en stelt ze ter beschikking zodanig dat deze op een correcte en efficiënte manier kunnen worden opgevraagd. #analyseren en ontwerpen</a:t>
            </a:r>
          </a:p>
          <a:p>
            <a:pPr lvl="0"/>
            <a:r>
              <a:rPr lang="nl-NL" b="1" dirty="0"/>
              <a:t>Structuur en opbouw van verdediging in team:	10%</a:t>
            </a:r>
            <a:endParaRPr lang="nl-BE" dirty="0"/>
          </a:p>
          <a:p>
            <a:pPr lvl="1"/>
            <a:r>
              <a:rPr lang="nl-NL" dirty="0"/>
              <a:t>De student kan zelfstandig en in een multidisciplinair en/of multicultureel team een opdracht op projectmatige wijze aanpakken. #projectmatig en teamgericht 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976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D0F6DA-9686-49B5-9F41-CD1E7E07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8A774C6-F0F5-4D8B-B9B3-4DA3F4EDC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2047" y="492573"/>
            <a:ext cx="635709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1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CEA916-8890-4AC2-A83D-EDEE0F6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Exam Challenges</a:t>
            </a:r>
          </a:p>
        </p:txBody>
      </p:sp>
    </p:spTree>
    <p:extLst>
      <p:ext uri="{BB962C8B-B14F-4D97-AF65-F5344CB8AC3E}">
        <p14:creationId xmlns:p14="http://schemas.microsoft.com/office/powerpoint/2010/main" val="2602057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C9A5D2-3917-4A6C-9980-943BDF99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/>
              <a:t>Challenge1: image classification</a:t>
            </a:r>
            <a:endParaRPr lang="nl-BE" dirty="0"/>
          </a:p>
        </p:txBody>
      </p:sp>
      <p:graphicFrame>
        <p:nvGraphicFramePr>
          <p:cNvPr id="12" name="Tijdelijke aanduiding voor inhoud 2">
            <a:extLst>
              <a:ext uri="{FF2B5EF4-FFF2-40B4-BE49-F238E27FC236}">
                <a16:creationId xmlns:a16="http://schemas.microsoft.com/office/drawing/2014/main" id="{4FDF30C7-42E6-470D-9329-A465FDDDB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3298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92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CDC6F-766D-4B08-874B-FD48A486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Challenge2: NLP</a:t>
            </a:r>
            <a:br>
              <a:rPr lang="nl-NL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B2EC47-B6D6-4657-8A6E-0CF235D9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19C054-8216-4E4B-8C57-3419AE030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b="5324"/>
          <a:stretch/>
        </p:blipFill>
        <p:spPr>
          <a:xfrm>
            <a:off x="0" y="1027906"/>
            <a:ext cx="121920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5BA9C-8E6C-429B-9C12-1D9FC8C5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nl-NL" dirty="0"/>
              <a:t>Challenge3: </a:t>
            </a:r>
            <a:r>
              <a:rPr lang="nl-NL" dirty="0" err="1"/>
              <a:t>choose</a:t>
            </a:r>
            <a:r>
              <a:rPr lang="nl-NL" dirty="0"/>
              <a:t> </a:t>
            </a:r>
            <a:r>
              <a:rPr lang="nl-NL" dirty="0" err="1"/>
              <a:t>Kaggle</a:t>
            </a:r>
            <a:r>
              <a:rPr lang="nl-NL" dirty="0"/>
              <a:t> dataset</a:t>
            </a:r>
            <a:endParaRPr lang="nl-BE" dirty="0"/>
          </a:p>
        </p:txBody>
      </p:sp>
      <p:pic>
        <p:nvPicPr>
          <p:cNvPr id="2050" name="Picture 2" descr="kaggle-featured image">
            <a:extLst>
              <a:ext uri="{FF2B5EF4-FFF2-40B4-BE49-F238E27FC236}">
                <a16:creationId xmlns:a16="http://schemas.microsoft.com/office/drawing/2014/main" id="{6036CE63-3497-494D-BC60-7930A419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4293" y="2699479"/>
            <a:ext cx="5069382" cy="25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1A4E42-76E2-4F90-9766-FCE315F96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815" y="2279151"/>
            <a:ext cx="4874186" cy="3387145"/>
          </a:xfrm>
        </p:spPr>
        <p:txBody>
          <a:bodyPr anchor="ctr">
            <a:normAutofit/>
          </a:bodyPr>
          <a:lstStyle/>
          <a:p>
            <a:r>
              <a:rPr lang="nl-NL" sz="2400" dirty="0"/>
              <a:t>Team1: skin </a:t>
            </a:r>
            <a:r>
              <a:rPr lang="nl-NL" sz="2400" dirty="0" err="1"/>
              <a:t>cancer</a:t>
            </a:r>
            <a:r>
              <a:rPr lang="nl-NL" sz="2400" dirty="0"/>
              <a:t> dataset</a:t>
            </a:r>
            <a:endParaRPr lang="nl-BE" sz="2400" dirty="0"/>
          </a:p>
          <a:p>
            <a:r>
              <a:rPr lang="nl-NL" sz="2400" dirty="0"/>
              <a:t>Team2: </a:t>
            </a:r>
            <a:r>
              <a:rPr lang="nl-NL" sz="2400" dirty="0" err="1"/>
              <a:t>blur</a:t>
            </a:r>
            <a:r>
              <a:rPr lang="nl-NL" sz="2400" dirty="0"/>
              <a:t> dataset</a:t>
            </a:r>
            <a:endParaRPr lang="nl-BE" sz="2400" dirty="0"/>
          </a:p>
          <a:p>
            <a:r>
              <a:rPr lang="nl-NL" sz="2400" dirty="0"/>
              <a:t>Team3: </a:t>
            </a:r>
            <a:r>
              <a:rPr lang="nl-NL" sz="2400" dirty="0" err="1"/>
              <a:t>mnist</a:t>
            </a:r>
            <a:r>
              <a:rPr lang="nl-NL" sz="2400" dirty="0"/>
              <a:t> </a:t>
            </a:r>
            <a:r>
              <a:rPr lang="nl-NL" sz="2400" dirty="0" err="1"/>
              <a:t>sign</a:t>
            </a:r>
            <a:r>
              <a:rPr lang="nl-NL" sz="2400" dirty="0"/>
              <a:t> </a:t>
            </a:r>
            <a:r>
              <a:rPr lang="nl-NL" sz="2400" dirty="0" err="1"/>
              <a:t>language</a:t>
            </a:r>
            <a:endParaRPr lang="nl-BE" sz="2400" dirty="0"/>
          </a:p>
          <a:p>
            <a:r>
              <a:rPr lang="nl-NL" sz="2400" dirty="0"/>
              <a:t>Team4: </a:t>
            </a:r>
            <a:r>
              <a:rPr lang="nl-NL" sz="2400" dirty="0" err="1"/>
              <a:t>humpback</a:t>
            </a:r>
            <a:r>
              <a:rPr lang="nl-NL" sz="2400" dirty="0"/>
              <a:t> </a:t>
            </a:r>
            <a:r>
              <a:rPr lang="nl-NL" sz="2400" dirty="0" err="1"/>
              <a:t>whale</a:t>
            </a:r>
            <a:r>
              <a:rPr lang="nl-NL" sz="2400" dirty="0"/>
              <a:t> 				</a:t>
            </a:r>
            <a:r>
              <a:rPr lang="nl-NL" sz="2400" dirty="0" err="1"/>
              <a:t>identification</a:t>
            </a:r>
            <a:endParaRPr lang="nl-BE" sz="2400" dirty="0"/>
          </a:p>
          <a:p>
            <a:r>
              <a:rPr lang="nl-NL" sz="2400" dirty="0"/>
              <a:t>Team5: </a:t>
            </a:r>
            <a:r>
              <a:rPr lang="nl-NL" sz="2400" dirty="0" err="1"/>
              <a:t>used</a:t>
            </a:r>
            <a:r>
              <a:rPr lang="nl-NL" sz="2400" dirty="0"/>
              <a:t> </a:t>
            </a:r>
            <a:r>
              <a:rPr lang="nl-NL" sz="2400" dirty="0" err="1"/>
              <a:t>cars</a:t>
            </a:r>
            <a:r>
              <a:rPr lang="nl-NL" sz="2400" dirty="0"/>
              <a:t> </a:t>
            </a:r>
            <a:endParaRPr lang="nl-BE" sz="2400" dirty="0"/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47866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CEA916-8890-4AC2-A83D-EDEE0F6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982062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3B350-14F8-430A-8082-56431B02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Studiegids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EDC626A-495E-46D4-95E7-0A8C25DE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632" y="1825625"/>
            <a:ext cx="69787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2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3CFAC-2A1A-4216-9980-3BB119D6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/>
              <a:t>Puntenverdeling</a:t>
            </a:r>
            <a:endParaRPr lang="nl-BE"/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EBC14D3B-F74D-4C58-9933-2EB70472D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1526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376956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8F0E765827BE459D2E2F10D4AE71B1" ma:contentTypeVersion="" ma:contentTypeDescription="Een nieuw document maken." ma:contentTypeScope="" ma:versionID="c0320dba463d8f422b7ed7f36603ff35">
  <xsd:schema xmlns:xsd="http://www.w3.org/2001/XMLSchema" xmlns:xs="http://www.w3.org/2001/XMLSchema" xmlns:p="http://schemas.microsoft.com/office/2006/metadata/properties" xmlns:ns2="1e37ab7a-2f9d-4b11-8a70-b8adeec1f2f3" xmlns:ns3="2dc40555-4930-49f9-9de7-282035349440" xmlns:ns4="3b189b6c-2ec9-404f-8344-cfe33c8ec286" targetNamespace="http://schemas.microsoft.com/office/2006/metadata/properties" ma:root="true" ma:fieldsID="dd257c2accf6e2694483929657566940" ns2:_="" ns3:_="" ns4:_="">
    <xsd:import namespace="1e37ab7a-2f9d-4b11-8a70-b8adeec1f2f3"/>
    <xsd:import namespace="2dc40555-4930-49f9-9de7-282035349440"/>
    <xsd:import namespace="3b189b6c-2ec9-404f-8344-cfe33c8ec2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b7a-2f9d-4b11-8a70-b8adeec1f2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int-hash delen" ma:internalName="SharingHintHash" ma:readOnly="true">
      <xsd:simpleType>
        <xsd:restriction base="dms:Text"/>
      </xsd:simpleType>
    </xsd:element>
    <xsd:element name="SharedWithDetails" ma:index="1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40555-4930-49f9-9de7-282035349440" elementFormDefault="qualified">
    <xsd:import namespace="http://schemas.microsoft.com/office/2006/documentManagement/types"/>
    <xsd:import namespace="http://schemas.microsoft.com/office/infopath/2007/PartnerControls"/>
    <xsd:element name="LastSharedByUser" ma:index="11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189b6c-2ec9-404f-8344-cfe33c8ec2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e37ab7a-2f9d-4b11-8a70-b8adeec1f2f3">
      <UserInfo>
        <DisplayName>Veerle Asaert</DisplayName>
        <AccountId>904</AccountId>
        <AccountType/>
      </UserInfo>
      <UserInfo>
        <DisplayName>Tristan Fransen</DisplayName>
        <AccountId>157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0DAC0E1-EB8C-488A-9645-68396A26F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b7a-2f9d-4b11-8a70-b8adeec1f2f3"/>
    <ds:schemaRef ds:uri="2dc40555-4930-49f9-9de7-282035349440"/>
    <ds:schemaRef ds:uri="3b189b6c-2ec9-404f-8344-cfe33c8ec2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1D9E19-D54E-45B2-A90B-81CCF0C261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A3E96F-7133-41F5-80DF-B5FE2ECD7683}">
  <ds:schemaRefs>
    <ds:schemaRef ds:uri="http://schemas.microsoft.com/office/2006/metadata/properties"/>
    <ds:schemaRef ds:uri="http://schemas.microsoft.com/office/infopath/2007/PartnerControls"/>
    <ds:schemaRef ds:uri="1e37ab7a-2f9d-4b11-8a70-b8adeec1f2f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240</Words>
  <Application>Microsoft Office PowerPoint</Application>
  <PresentationFormat>Breedbeeld</PresentationFormat>
  <Paragraphs>29</Paragraphs>
  <Slides>10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Wingdings</vt:lpstr>
      <vt:lpstr>Kantoorthema</vt:lpstr>
      <vt:lpstr>Neural Networks</vt:lpstr>
      <vt:lpstr>Planning</vt:lpstr>
      <vt:lpstr>Exam Challenges</vt:lpstr>
      <vt:lpstr>Challenge1: image classification</vt:lpstr>
      <vt:lpstr>Challenge2: NLP </vt:lpstr>
      <vt:lpstr>Challenge3: choose Kaggle dataset</vt:lpstr>
      <vt:lpstr>Evaluation</vt:lpstr>
      <vt:lpstr>Studiegids</vt:lpstr>
      <vt:lpstr>Puntenverdeling</vt:lpstr>
      <vt:lpstr>Beoordelingscriteria exam challenges: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Bram Heyns</dc:creator>
  <cp:lastModifiedBy>Bram Heyns</cp:lastModifiedBy>
  <cp:revision>3</cp:revision>
  <dcterms:created xsi:type="dcterms:W3CDTF">2019-11-11T11:07:33Z</dcterms:created>
  <dcterms:modified xsi:type="dcterms:W3CDTF">2019-11-12T07:19:24Z</dcterms:modified>
</cp:coreProperties>
</file>